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7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7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672A5-14E8-4D53-ABE1-467FD7638A3B}" type="datetimeFigureOut">
              <a:rPr lang="en-US" smtClean="0"/>
              <a:pPr/>
              <a:t>11/1/2009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FEF7-0C72-4A15-BA41-E683435804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672A5-14E8-4D53-ABE1-467FD7638A3B}" type="datetimeFigureOut">
              <a:rPr lang="en-US" smtClean="0"/>
              <a:pPr/>
              <a:t>11/1/2009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FEF7-0C72-4A15-BA41-E683435804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672A5-14E8-4D53-ABE1-467FD7638A3B}" type="datetimeFigureOut">
              <a:rPr lang="en-US" smtClean="0"/>
              <a:pPr/>
              <a:t>11/1/2009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FEF7-0C72-4A15-BA41-E683435804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672A5-14E8-4D53-ABE1-467FD7638A3B}" type="datetimeFigureOut">
              <a:rPr lang="en-US" smtClean="0"/>
              <a:pPr/>
              <a:t>11/1/2009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FEF7-0C72-4A15-BA41-E683435804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672A5-14E8-4D53-ABE1-467FD7638A3B}" type="datetimeFigureOut">
              <a:rPr lang="en-US" smtClean="0"/>
              <a:pPr/>
              <a:t>11/1/2009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FEF7-0C72-4A15-BA41-E683435804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672A5-14E8-4D53-ABE1-467FD7638A3B}" type="datetimeFigureOut">
              <a:rPr lang="en-US" smtClean="0"/>
              <a:pPr/>
              <a:t>11/1/2009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FEF7-0C72-4A15-BA41-E683435804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672A5-14E8-4D53-ABE1-467FD7638A3B}" type="datetimeFigureOut">
              <a:rPr lang="en-US" smtClean="0"/>
              <a:pPr/>
              <a:t>11/1/2009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FEF7-0C72-4A15-BA41-E683435804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672A5-14E8-4D53-ABE1-467FD7638A3B}" type="datetimeFigureOut">
              <a:rPr lang="en-US" smtClean="0"/>
              <a:pPr/>
              <a:t>11/1/2009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E0FEF7-0C72-4A15-BA41-E683435804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672A5-14E8-4D53-ABE1-467FD7638A3B}" type="datetimeFigureOut">
              <a:rPr lang="en-US" smtClean="0"/>
              <a:pPr/>
              <a:t>11/1/2009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FEF7-0C72-4A15-BA41-E683435804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672A5-14E8-4D53-ABE1-467FD7638A3B}" type="datetimeFigureOut">
              <a:rPr lang="en-US" smtClean="0"/>
              <a:pPr/>
              <a:t>11/1/2009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0E0FEF7-0C72-4A15-BA41-E683435804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2C672A5-14E8-4D53-ABE1-467FD7638A3B}" type="datetimeFigureOut">
              <a:rPr lang="en-US" smtClean="0"/>
              <a:pPr/>
              <a:t>11/1/2009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0FEF7-0C72-4A15-BA41-E683435804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2C672A5-14E8-4D53-ABE1-467FD7638A3B}" type="datetimeFigureOut">
              <a:rPr lang="en-US" smtClean="0"/>
              <a:pPr/>
              <a:t>11/1/2009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0E0FEF7-0C72-4A15-BA41-E683435804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zoom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orgiastandards.org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914400"/>
            <a:ext cx="6846521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adley Hand ITC" pitchFamily="66" charset="0"/>
              </a:rPr>
              <a:t>Truisms: What’s your story?</a:t>
            </a:r>
            <a:endParaRPr lang="en-US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adley Hand ITC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81400" y="4114800"/>
            <a:ext cx="525779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Emily Smith</a:t>
            </a:r>
          </a:p>
          <a:p>
            <a:pPr algn="r"/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radley Hand ITC" pitchFamily="66" charset="0"/>
              </a:rPr>
              <a:t>7466 digital storytelling project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" y="6248400"/>
            <a:ext cx="8763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Please click to advance to the next slide.</a:t>
            </a:r>
            <a:endParaRPr lang="en-US" sz="2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8763000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adley Hand ITC" pitchFamily="66" charset="0"/>
              </a:rPr>
              <a:t>I never resist temptation because I have found that things that are bad for me do not tempt me. </a:t>
            </a:r>
          </a:p>
          <a:p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adley Hand ITC" pitchFamily="66" charset="0"/>
              </a:rPr>
              <a:t>			</a:t>
            </a:r>
            <a:r>
              <a:rPr lang="en-US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adley Hand ITC" pitchFamily="66" charset="0"/>
              </a:rPr>
              <a:t>~George Bernard Shaw</a:t>
            </a:r>
            <a:endParaRPr lang="en-US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adley Hand ITC" pitchFamily="66" charset="0"/>
            </a:endParaRPr>
          </a:p>
        </p:txBody>
      </p:sp>
      <p:pic>
        <p:nvPicPr>
          <p:cNvPr id="3" name="Picture 2" descr="turkey_and_dress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23136" y="2819400"/>
            <a:ext cx="5038344" cy="3886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32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52400"/>
            <a:ext cx="86868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adley Hand ITC" pitchFamily="66" charset="0"/>
              </a:rPr>
              <a:t>Forget about who’s watching you and do what you know is right.</a:t>
            </a:r>
            <a:endParaRPr lang="en-U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adley Hand ITC" pitchFamily="66" charset="0"/>
            </a:endParaRPr>
          </a:p>
        </p:txBody>
      </p:sp>
      <p:pic>
        <p:nvPicPr>
          <p:cNvPr id="3" name="Picture 2" descr="Ash_and_Sweet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1905000"/>
            <a:ext cx="5181600" cy="4555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32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88392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adley Hand ITC" pitchFamily="66" charset="0"/>
              </a:rPr>
              <a:t>There </a:t>
            </a:r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adley Hand ITC" pitchFamily="66" charset="0"/>
              </a:rPr>
              <a:t>are always two sides to an argument.</a:t>
            </a:r>
            <a:endParaRPr lang="en-U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adley Hand ITC" pitchFamily="66" charset="0"/>
            </a:endParaRPr>
          </a:p>
        </p:txBody>
      </p:sp>
      <p:pic>
        <p:nvPicPr>
          <p:cNvPr id="3" name="Picture 2" descr="monst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7600" y="990600"/>
            <a:ext cx="4648200" cy="5635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32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868679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adley Hand ITC" pitchFamily="66" charset="0"/>
              </a:rPr>
              <a:t>When you ge</a:t>
            </a:r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adley Hand ITC" pitchFamily="66" charset="0"/>
              </a:rPr>
              <a:t>t mixed up with the wrong crowd, you lose part of yourself.</a:t>
            </a:r>
            <a:endParaRPr lang="en-U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adley Hand ITC" pitchFamily="66" charset="0"/>
            </a:endParaRPr>
          </a:p>
        </p:txBody>
      </p:sp>
      <p:pic>
        <p:nvPicPr>
          <p:cNvPr id="3" name="Picture 2" descr="wisk_p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2514600"/>
            <a:ext cx="5568188" cy="4179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32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52400"/>
            <a:ext cx="48768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adley Hand ITC" pitchFamily="66" charset="0"/>
              </a:rPr>
              <a:t>Life is a daily balancing act.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adley Hand ITC" pitchFamily="66" charset="0"/>
            </a:endParaRPr>
          </a:p>
        </p:txBody>
      </p:sp>
      <p:pic>
        <p:nvPicPr>
          <p:cNvPr id="3" name="Picture 2" descr="balancing_ac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226161"/>
            <a:ext cx="3200400" cy="6426403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32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8763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adley Hand ITC" pitchFamily="66" charset="0"/>
              </a:rPr>
              <a:t>Let your journey take you to unexplored places.</a:t>
            </a:r>
            <a:endParaRPr lang="en-U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adley Hand ITC" pitchFamily="66" charset="0"/>
            </a:endParaRPr>
          </a:p>
        </p:txBody>
      </p:sp>
      <p:pic>
        <p:nvPicPr>
          <p:cNvPr id="3" name="Picture 2" descr="journey_to_nowhe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1676400"/>
            <a:ext cx="5181600" cy="4857750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32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86867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radley Hand ITC" pitchFamily="66" charset="0"/>
              </a:rPr>
              <a:t>Credits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219200"/>
            <a:ext cx="8686800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adley Hand ITC" pitchFamily="66" charset="0"/>
              </a:rPr>
              <a:t>Photographs </a:t>
            </a:r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©</a:t>
            </a:r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adley Hand ITC" pitchFamily="66" charset="0"/>
              </a:rPr>
              <a:t> Emily R. Smith</a:t>
            </a:r>
          </a:p>
          <a:p>
            <a:endParaRPr lang="en-US" sz="4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adley Hand ITC" pitchFamily="66" charset="0"/>
            </a:endParaRPr>
          </a:p>
          <a:p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adley Hand ITC" pitchFamily="66" charset="0"/>
              </a:rPr>
              <a:t>Georgia Standard retrieved from </a:t>
            </a:r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adley Hand ITC" pitchFamily="66" charset="0"/>
                <a:hlinkClick r:id="rId2"/>
              </a:rPr>
              <a:t>www.georgiastandards.org</a:t>
            </a:r>
            <a:endParaRPr lang="en-US" sz="4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adley Hand ITC" pitchFamily="66" charset="0"/>
            </a:endParaRPr>
          </a:p>
          <a:p>
            <a:endParaRPr lang="en-US" sz="4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adley Hand ITC" pitchFamily="66" charset="0"/>
            </a:endParaRPr>
          </a:p>
          <a:p>
            <a:endParaRPr lang="en-US" sz="48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adley Hand ITC" pitchFamily="66" charset="0"/>
            </a:endParaRPr>
          </a:p>
          <a:p>
            <a:endParaRPr lang="en-U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adley Hand ITC" pitchFamily="66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dvAuto="100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52400"/>
            <a:ext cx="8686800" cy="107721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adley Hand ITC" pitchFamily="66" charset="0"/>
              </a:rPr>
              <a:t>Purpose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adley Hand ITC" pitchFamily="66" charset="0"/>
              </a:rPr>
              <a:t>: to inform students that pictures can help them create writing.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adley Hand ITC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447800"/>
            <a:ext cx="8686799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adley Hand ITC" pitchFamily="66" charset="0"/>
              </a:rPr>
              <a:t>Goal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adley Hand ITC" pitchFamily="66" charset="0"/>
              </a:rPr>
              <a:t>: to see the relationship between pictures and writing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adley Hand ITC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2590800"/>
            <a:ext cx="8610599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adley Hand ITC" pitchFamily="66" charset="0"/>
              </a:rPr>
              <a:t>Objective/Standard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adley Hand ITC" pitchFamily="66" charset="0"/>
              </a:rPr>
              <a:t>: 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adley Hand ITC" pitchFamily="66" charset="0"/>
              </a:rPr>
              <a:t>The student uses pictures to plan what he will write. ELA8W2 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adley Hand ITC" pitchFamily="66" charset="0"/>
              </a:rPr>
              <a:t>The student produces an expository writing that engages the reader by establishing a context and otherwise develops reader interest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adley Hand ITC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5257800"/>
            <a:ext cx="8534399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3200" b="1" u="sng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adley Hand ITC" pitchFamily="66" charset="0"/>
              </a:rPr>
              <a:t>Theme</a:t>
            </a:r>
            <a:r>
              <a:rPr lang="en-US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adley Hand ITC" pitchFamily="66" charset="0"/>
              </a:rPr>
              <a:t>: Pictures can be the springboard for writing.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adley Hand ITC" pitchFamily="66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8686799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adley Hand ITC" pitchFamily="66" charset="0"/>
              </a:rPr>
              <a:t>Directions: Look at the picture and then write down a truism, a truth about life, that applies to most people. </a:t>
            </a:r>
          </a:p>
          <a:p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adley Hand ITC" pitchFamily="66" charset="0"/>
              </a:rPr>
              <a:t>Read the truism and then draw a picture to go along with the truism.</a:t>
            </a:r>
            <a:r>
              <a:rPr lang="en-US" sz="4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adley Hand ITC" pitchFamily="66" charset="0"/>
              </a:rPr>
              <a:t> </a:t>
            </a:r>
            <a:endParaRPr lang="en-US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adley Hand ITC" pitchFamily="66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dvAuto="300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tthew_and_Creight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799" y="253409"/>
            <a:ext cx="7081345" cy="4775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/>
          <p:cNvSpPr/>
          <p:nvPr/>
        </p:nvSpPr>
        <p:spPr>
          <a:xfrm>
            <a:off x="228600" y="5562599"/>
            <a:ext cx="8763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adley Hand ITC" pitchFamily="66" charset="0"/>
              </a:rPr>
              <a:t>Everyone needs a friend.</a:t>
            </a:r>
            <a:endParaRPr lang="en-US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adley Hand ITC" pitchFamily="66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wer_sour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304800"/>
            <a:ext cx="6629400" cy="4343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/>
          <p:cNvSpPr/>
          <p:nvPr/>
        </p:nvSpPr>
        <p:spPr>
          <a:xfrm>
            <a:off x="228600" y="4724399"/>
            <a:ext cx="8763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adley Hand ITC" pitchFamily="66" charset="0"/>
              </a:rPr>
              <a:t>You must find </a:t>
            </a:r>
            <a:r>
              <a:rPr lang="en-US" sz="4400" b="1" cap="none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adley Hand ITC" pitchFamily="66" charset="0"/>
              </a:rPr>
              <a:t>your own power </a:t>
            </a:r>
            <a:r>
              <a:rPr lang="en-US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adley Hand ITC" pitchFamily="66" charset="0"/>
              </a:rPr>
              <a:t>source in order to be successful.</a:t>
            </a:r>
            <a:endParaRPr lang="en-US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adley Hand ITC" pitchFamily="66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nk_bu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457200"/>
            <a:ext cx="4876801" cy="396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/>
          <p:cNvSpPr/>
          <p:nvPr/>
        </p:nvSpPr>
        <p:spPr>
          <a:xfrm>
            <a:off x="228600" y="4419599"/>
            <a:ext cx="86868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adley Hand ITC" pitchFamily="66" charset="0"/>
              </a:rPr>
              <a:t>No matter how much it hurts, you can always start over.</a:t>
            </a:r>
            <a:endParaRPr lang="en-US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adley Hand ITC" pitchFamily="66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umpkin_pat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799" y="381000"/>
            <a:ext cx="5401627" cy="4038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/>
          <p:cNvSpPr/>
          <p:nvPr/>
        </p:nvSpPr>
        <p:spPr>
          <a:xfrm>
            <a:off x="152400" y="4571999"/>
            <a:ext cx="8763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adley Hand ITC" pitchFamily="66" charset="0"/>
              </a:rPr>
              <a:t>Be yourself; you have perfected it.</a:t>
            </a:r>
            <a:endParaRPr lang="en-U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adley Hand ITC" pitchFamily="66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ggy_sunri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28600"/>
            <a:ext cx="6514045" cy="4009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/>
          <p:cNvSpPr/>
          <p:nvPr/>
        </p:nvSpPr>
        <p:spPr>
          <a:xfrm>
            <a:off x="228600" y="4267199"/>
            <a:ext cx="86868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adley Hand ITC" pitchFamily="66" charset="0"/>
              </a:rPr>
              <a:t>Never give up hope; it may be just around the corner.</a:t>
            </a:r>
            <a:endParaRPr lang="en-U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adley Hand ITC" pitchFamily="66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melling_awa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59702"/>
            <a:ext cx="3886200" cy="4439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/>
          <p:cNvSpPr/>
          <p:nvPr/>
        </p:nvSpPr>
        <p:spPr>
          <a:xfrm>
            <a:off x="228600" y="4571999"/>
            <a:ext cx="86868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adley Hand ITC" pitchFamily="66" charset="0"/>
              </a:rPr>
              <a:t>Sometimes you must follow where your heart leads you.</a:t>
            </a:r>
            <a:endParaRPr lang="en-U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adley Hand ITC" pitchFamily="66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174</TotalTime>
  <Words>274</Words>
  <Application>Microsoft Office PowerPoint</Application>
  <PresentationFormat>On-screen Show (4:3)</PresentationFormat>
  <Paragraphs>28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Technic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Emily</dc:creator>
  <cp:lastModifiedBy>Emily</cp:lastModifiedBy>
  <cp:revision>34</cp:revision>
  <dcterms:created xsi:type="dcterms:W3CDTF">2009-10-28T23:46:32Z</dcterms:created>
  <dcterms:modified xsi:type="dcterms:W3CDTF">2009-11-01T18:02:51Z</dcterms:modified>
</cp:coreProperties>
</file>